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0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hyperlink" Target="http://ru.wikipedia.org/wiki/%D0%A4%D0%B0%D0%B9%D0%BB:Jenni_Vahamaa_2008_Junior_Worlds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ru.wikipedia.org/wiki/%D0%A4%D0%B0%D0%B9%D0%BB:Sasha_Cohen_Biellmann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Yekatarina_Lobysheva_in_action_(23-02-2008)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.wikipedia.org/wiki/%D0%A4%D0%B0%D0%B9%D0%BB:Brady_Canfield_skeleton_start.jp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2" Type="http://schemas.openxmlformats.org/officeDocument/2006/relationships/hyperlink" Target="http://ru.wikipedia.org/w/index.php?title=%D0%A4%D0%B0%D0%B9%D0%BB:Curling_stones.jpg&amp;filetimestamp=20060210100424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hyperlink" Target="http://ru.wikipedia.org/w/index.php?title=%D0%A4%D0%B0%D0%B9%D0%BB:RR5219-0023R.gif&amp;filetimestamp=20101125162051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sport-center2.ru/s1000161/&#1083;&#1099;&#1078;&#1085;&#1099;&#1077;_&#1075;&#1086;&#1085;&#1082;&#1080;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4%D0%B0%D0%B9%D0%BB:Biathlon-Weltcup_2006_Antholz_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Виды зимних олимпийских игр</a:t>
            </a:r>
            <a:endParaRPr lang="ru-RU" dirty="0"/>
          </a:p>
        </p:txBody>
      </p:sp>
      <p:pic>
        <p:nvPicPr>
          <p:cNvPr id="4" name="Picture 2" descr="M:\лыжи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4440" y="2045049"/>
            <a:ext cx="6675120" cy="416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572264" y="5715016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Выполнила учащаяся 6б класса МОУ «СОШ №3 г.Ершова Саратовской области» Диденко Вера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302652" cy="1571636"/>
          </a:xfrm>
        </p:spPr>
        <p:txBody>
          <a:bodyPr/>
          <a:lstStyle/>
          <a:p>
            <a:r>
              <a:rPr lang="ru-RU" dirty="0" smtClean="0"/>
              <a:t>Фигурное катание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3116"/>
            <a:ext cx="7772400" cy="4714884"/>
          </a:xfrm>
        </p:spPr>
        <p:txBody>
          <a:bodyPr>
            <a:normAutofit/>
          </a:bodyPr>
          <a:lstStyle/>
          <a:p>
            <a:r>
              <a:rPr lang="ru-RU" sz="2800" b="1" dirty="0" err="1" smtClean="0"/>
              <a:t>Фигу́рное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ката́ние</a:t>
            </a:r>
            <a:r>
              <a:rPr lang="ru-RU" sz="2800" dirty="0" smtClean="0"/>
              <a:t> — конькобежный вид спорта, относится к </a:t>
            </a:r>
            <a:r>
              <a:rPr lang="ru-RU" sz="2800" dirty="0" err="1" smtClean="0"/>
              <a:t>сложнокоординационным</a:t>
            </a:r>
            <a:r>
              <a:rPr lang="ru-RU" sz="2800" dirty="0" smtClean="0"/>
              <a:t> видам спорта. Основная идея заключается в передвижении спортсмена или пары спортсменов на коньках по льду с переменами направления скольжения и выполнением дополнительных элементов (вращением, прыжками, комбинаций шагов, поддержек и др.) под музыку.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 descr="Спираль в арабеске(Йенни Вяхямаа)">
            <a:hlinkClick r:id="rId2" tooltip="&quot;Спираль в арабеске(Йенни Вяхямаа)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785794"/>
            <a:ext cx="207989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Содержимое 3" descr="Вращение Бильманн. Саша Коэн">
            <a:hlinkClick r:id="rId4" tooltip="&quot;Вращение Бильманн. Саша Коэн&quot;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00034" y="714356"/>
            <a:ext cx="2071670" cy="3357562"/>
          </a:xfrm>
          <a:prstGeom prst="rect">
            <a:avLst/>
          </a:prstGeom>
        </p:spPr>
      </p:pic>
      <p:pic>
        <p:nvPicPr>
          <p:cNvPr id="2051" name="Picture 3" descr="C:\Users\user\Desktop\figurnoe_katani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1571612"/>
            <a:ext cx="2952739" cy="2214554"/>
          </a:xfrm>
          <a:prstGeom prst="rect">
            <a:avLst/>
          </a:prstGeom>
          <a:noFill/>
        </p:spPr>
      </p:pic>
      <p:pic>
        <p:nvPicPr>
          <p:cNvPr id="2052" name="Picture 4" descr="C:\Users\user\Desktop\1630975613101201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43174" y="4429132"/>
            <a:ext cx="3929090" cy="2009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42918"/>
            <a:ext cx="7772400" cy="1357322"/>
          </a:xfrm>
        </p:spPr>
        <p:txBody>
          <a:bodyPr/>
          <a:lstStyle/>
          <a:p>
            <a:r>
              <a:rPr lang="ru-RU" dirty="0" smtClean="0"/>
              <a:t>Конькобежный спорт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2143116"/>
            <a:ext cx="7572396" cy="4214842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Конькобежный спорт</a:t>
            </a:r>
            <a:r>
              <a:rPr lang="ru-RU" sz="3600" dirty="0" smtClean="0"/>
              <a:t> (Скоростной бег на коньках — англ. </a:t>
            </a:r>
            <a:r>
              <a:rPr lang="ru-RU" sz="3600" i="1" dirty="0" err="1" smtClean="0"/>
              <a:t>Speed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Skating</a:t>
            </a:r>
            <a:r>
              <a:rPr lang="ru-RU" sz="3600" dirty="0" smtClean="0"/>
              <a:t>) — вид спорта, в котором необходимо как можно быстрее преодолевать определённую дистанцию на ледовом стадионе по замкнутому кругу.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http://upload.wikimedia.org/wikipedia/commons/thumb/d/d8/Yekatarina_Lobysheva_in_action_%2823-02-2008%29.jpg/282px-Yekatarina_Lobysheva_in_action_%2823-02-2008%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694873"/>
            <a:ext cx="7786742" cy="566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85728"/>
            <a:ext cx="5802454" cy="1643074"/>
          </a:xfrm>
        </p:spPr>
        <p:txBody>
          <a:bodyPr/>
          <a:lstStyle/>
          <a:p>
            <a:r>
              <a:rPr lang="ru-RU" dirty="0" smtClean="0"/>
              <a:t>Бобслей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14554"/>
            <a:ext cx="7772400" cy="442915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Бобслей</a:t>
            </a:r>
            <a:r>
              <a:rPr lang="ru-RU" sz="3600" dirty="0" smtClean="0"/>
              <a:t> (от англ. </a:t>
            </a:r>
            <a:r>
              <a:rPr lang="ru-RU" sz="3600" i="1" dirty="0" err="1" smtClean="0"/>
              <a:t>bobsleigh</a:t>
            </a:r>
            <a:r>
              <a:rPr lang="ru-RU" sz="3600" dirty="0" smtClean="0"/>
              <a:t>) — зимний олимпийский вид спорта, представляющий собой скоростной спуск с гор по специально оборудованным ледовым трассам на управляемых санях — бобах.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:\лыжи\ot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142984"/>
            <a:ext cx="6703494" cy="4709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0"/>
            <a:ext cx="5516702" cy="2000240"/>
          </a:xfrm>
        </p:spPr>
        <p:txBody>
          <a:bodyPr/>
          <a:lstStyle/>
          <a:p>
            <a:r>
              <a:rPr lang="ru-RU" dirty="0" smtClean="0"/>
              <a:t>Скелетон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143116"/>
            <a:ext cx="8215338" cy="4000528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/>
              <a:t>C</a:t>
            </a:r>
            <a:r>
              <a:rPr lang="ru-RU" sz="3600" b="1" dirty="0" err="1" smtClean="0"/>
              <a:t>келетон</a:t>
            </a:r>
            <a:r>
              <a:rPr lang="ru-RU" sz="3600" dirty="0" smtClean="0"/>
              <a:t> (англ. </a:t>
            </a:r>
            <a:r>
              <a:rPr lang="ru-RU" sz="3600" i="1" dirty="0" err="1" smtClean="0"/>
              <a:t>skeleton</a:t>
            </a:r>
            <a:r>
              <a:rPr lang="ru-RU" sz="3600" dirty="0" smtClean="0"/>
              <a:t> — скелет, каркас) — зимний олимпийский вид спорта, представляющий собой спуск по ледяному жёлобу на </a:t>
            </a:r>
            <a:r>
              <a:rPr lang="ru-RU" sz="3600" dirty="0" err="1" smtClean="0"/>
              <a:t>двухполозьевых</a:t>
            </a:r>
            <a:r>
              <a:rPr lang="ru-RU" sz="3600" dirty="0" smtClean="0"/>
              <a:t> санях на укрепленной раме, победитель которого определяется по сумме двух или четырех заездов.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http://upload.wikimedia.org/wikipedia/commons/thumb/7/74/Brady_Canfield_skeleton_start.jpg/255px-Brady_Canfield_skeleton_st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142984"/>
            <a:ext cx="72866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14356"/>
            <a:ext cx="6874024" cy="1143008"/>
          </a:xfrm>
        </p:spPr>
        <p:txBody>
          <a:bodyPr/>
          <a:lstStyle/>
          <a:p>
            <a:r>
              <a:rPr lang="ru-RU" dirty="0" smtClean="0"/>
              <a:t>Хоккей с шайбой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285992"/>
            <a:ext cx="7929586" cy="3786214"/>
          </a:xfrm>
        </p:spPr>
        <p:txBody>
          <a:bodyPr>
            <a:normAutofit fontScale="70000" lnSpcReduction="20000"/>
          </a:bodyPr>
          <a:lstStyle/>
          <a:p>
            <a:r>
              <a:rPr lang="ru-RU" sz="4100" b="1" dirty="0" err="1" smtClean="0"/>
              <a:t>Хокке́й</a:t>
            </a:r>
            <a:r>
              <a:rPr lang="ru-RU" sz="4100" b="1" dirty="0" smtClean="0"/>
              <a:t> с </a:t>
            </a:r>
            <a:r>
              <a:rPr lang="ru-RU" sz="4100" b="1" dirty="0" err="1" smtClean="0"/>
              <a:t>ша́йбой</a:t>
            </a:r>
            <a:r>
              <a:rPr lang="ru-RU" sz="4100" dirty="0" smtClean="0"/>
              <a:t> — командная спортивная игра на льду, подвид хоккея, заключающаяся в противоборстве двух команд, которые, передавая шайбу клюшками, стремятся забросить её наибольшее количество раз в ворота соперника и не пропустить в свои. Побеждает команда, забросившая наибольшее количество шайб в ворота соперника.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000108"/>
            <a:ext cx="6921193" cy="4816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714488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ru-RU" dirty="0" smtClean="0"/>
              <a:t>История </a:t>
            </a:r>
            <a:r>
              <a:rPr lang="ru-RU" dirty="0" smtClean="0"/>
              <a:t>возрождения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928802"/>
            <a:ext cx="8643966" cy="4071966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ru-RU" sz="2800" dirty="0" smtClean="0"/>
              <a:t>Зимние Олимпийские игры - всемирные соревнования по зимним видам спорта. Как и летние Олимпийские игры, проводятся под эгидой МОК.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ru-RU" sz="2800" dirty="0" smtClean="0"/>
              <a:t>Первые Зимние олимпийские игры состоялись в 1924. Поначалу зимние и летние Игры проходили в один и тот же год, но начиная с 1994, они проводятся ч интервалом в два года. К настоящему моменту значительно расширилась программа Зимних олимпийских игр, выросло число участников, среди которых немало спортсменов из южных стран.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500042"/>
            <a:ext cx="5945330" cy="1428760"/>
          </a:xfrm>
        </p:spPr>
        <p:txBody>
          <a:bodyPr/>
          <a:lstStyle/>
          <a:p>
            <a:r>
              <a:rPr lang="ru-RU" dirty="0" smtClean="0"/>
              <a:t>Керлинг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2071678"/>
            <a:ext cx="7643866" cy="3929090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/>
              <a:t>Кёрлинг</a:t>
            </a:r>
            <a:r>
              <a:rPr lang="ru-RU" sz="3600" dirty="0" smtClean="0"/>
              <a:t> (англ. </a:t>
            </a:r>
            <a:r>
              <a:rPr lang="ru-RU" sz="3600" i="1" dirty="0" err="1" smtClean="0"/>
              <a:t>curling</a:t>
            </a:r>
            <a:r>
              <a:rPr lang="ru-RU" sz="3600" dirty="0" smtClean="0"/>
              <a:t>, от </a:t>
            </a:r>
            <a:r>
              <a:rPr lang="ru-RU" sz="3600" dirty="0" err="1" smtClean="0"/>
              <a:t>скотс</a:t>
            </a:r>
            <a:r>
              <a:rPr lang="ru-RU" sz="3600" dirty="0" smtClean="0"/>
              <a:t>. </a:t>
            </a:r>
            <a:r>
              <a:rPr lang="ru-RU" sz="3600" i="1" dirty="0" err="1" smtClean="0"/>
              <a:t>curr</a:t>
            </a:r>
            <a:r>
              <a:rPr lang="ru-RU" sz="3600" dirty="0" smtClean="0"/>
              <a:t>) — командная спортивная игра на ледяной площадке. Участники двух команд поочерёдно пускают по льду специальные тяжёлые гранитные снаряды («камни») в сторону размеченной на льду мишени («дома»).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</p:txBody>
      </p:sp>
      <p:pic>
        <p:nvPicPr>
          <p:cNvPr id="3" name="Рисунок 3" descr="http://upload.wikimedia.org/wikipedia/commons/thumb/4/4f/Curling_stones.jpg/220px-Curling_ston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9"/>
            <a:ext cx="3357586" cy="279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4" descr="http://upload.wikimedia.org/wikipedia/commons/thumb/7/70/RR5219-0023R.gif/228px-RR5219-0023R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3071810"/>
            <a:ext cx="35861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user\Desktop\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357166"/>
            <a:ext cx="3286148" cy="2502143"/>
          </a:xfrm>
          <a:prstGeom prst="rect">
            <a:avLst/>
          </a:prstGeom>
          <a:noFill/>
        </p:spPr>
      </p:pic>
      <p:pic>
        <p:nvPicPr>
          <p:cNvPr id="3075" name="Picture 3" descr="C:\Users\user\Desktop\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3214686"/>
            <a:ext cx="3786182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6445396" cy="1071570"/>
          </a:xfrm>
        </p:spPr>
        <p:txBody>
          <a:bodyPr/>
          <a:lstStyle/>
          <a:p>
            <a:r>
              <a:rPr lang="en-US" dirty="0" smtClean="0"/>
              <a:t>       </a:t>
            </a:r>
            <a:r>
              <a:rPr lang="ru-RU" dirty="0" smtClean="0"/>
              <a:t>Сноубординг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143116"/>
            <a:ext cx="8001024" cy="3071834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dirty="0" err="1" smtClean="0"/>
              <a:t>Сноубо́рдинг</a:t>
            </a:r>
            <a:r>
              <a:rPr lang="ru-RU" sz="2800" dirty="0" smtClean="0"/>
              <a:t> (англ. </a:t>
            </a:r>
            <a:r>
              <a:rPr lang="ru-RU" sz="2800" i="1" dirty="0" err="1" smtClean="0"/>
              <a:t>snowboarding</a:t>
            </a:r>
            <a:r>
              <a:rPr lang="ru-RU" sz="2800" dirty="0" smtClean="0"/>
              <a:t>) — экстремальный вид спорта, заключающийся в спуске с заснеженных склонов и гор на специальном снаряде — сноуборде. Изначально зимний вид спорта, хотя отдельные </a:t>
            </a:r>
            <a:r>
              <a:rPr lang="ru-RU" sz="2800" dirty="0" err="1" smtClean="0"/>
              <a:t>экстремалы</a:t>
            </a:r>
            <a:r>
              <a:rPr lang="ru-RU" sz="2800" dirty="0" smtClean="0"/>
              <a:t> освоили его даже летом, катаясь на сноуборде на песчаных склонах (</a:t>
            </a:r>
            <a:r>
              <a:rPr lang="ru-RU" sz="2800" dirty="0" err="1" smtClean="0"/>
              <a:t>сэндбординг</a:t>
            </a:r>
            <a:r>
              <a:rPr lang="ru-RU" sz="2800" dirty="0" smtClean="0"/>
              <a:t>).</a:t>
            </a:r>
          </a:p>
          <a:p>
            <a:r>
              <a:rPr lang="ru-RU" sz="2800" dirty="0" smtClean="0"/>
              <a:t>В 1998 году на зимней Олимпиаде в Нагано сноубординг был впервые включён в олимпийскую программу.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:\лыжи\sp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285860"/>
            <a:ext cx="5713412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</a:t>
            </a:r>
            <a:r>
              <a:rPr lang="ru-RU" dirty="0" err="1" smtClean="0"/>
              <a:t>представленны</a:t>
            </a:r>
            <a:r>
              <a:rPr lang="ru-RU" dirty="0" smtClean="0"/>
              <a:t> с сайтов: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367542"/>
          </a:xfrm>
        </p:spPr>
        <p:txBody>
          <a:bodyPr/>
          <a:lstStyle/>
          <a:p>
            <a:r>
              <a:rPr lang="ru-RU" u="sng" dirty="0" smtClean="0">
                <a:hlinkClick r:id="rId2"/>
              </a:rPr>
              <a:t>http://sport-center2.ru/s1000161/лыжные_гонки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err="1" smtClean="0"/>
              <a:t>Яндекс.Картинки</a:t>
            </a:r>
            <a:r>
              <a:rPr lang="ru-RU" u="sng" dirty="0" smtClean="0"/>
              <a:t> </a:t>
            </a:r>
          </a:p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b="1" u="sng" dirty="0" err="1" smtClean="0"/>
              <a:t>Яндекс</a:t>
            </a:r>
            <a:r>
              <a:rPr lang="ru-RU" u="sng" dirty="0" smtClean="0"/>
              <a:t> — </a:t>
            </a:r>
            <a:r>
              <a:rPr lang="ru-RU" b="1" u="sng" dirty="0" err="1" smtClean="0"/>
              <a:t>Википедия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2285992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ru-RU" dirty="0" smtClean="0"/>
              <a:t>Первые олимпийские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        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игры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357430"/>
            <a:ext cx="7572396" cy="3786214"/>
          </a:xfrm>
        </p:spPr>
        <p:txBody>
          <a:bodyPr>
            <a:normAutofit fontScale="92500"/>
          </a:bodyPr>
          <a:lstStyle/>
          <a:p>
            <a:pPr marL="0" lvl="8" indent="0">
              <a:buClr>
                <a:schemeClr val="accent3"/>
              </a:buClr>
              <a:buSzPct val="95000"/>
              <a:buNone/>
            </a:pPr>
            <a:r>
              <a:rPr lang="ru-RU" sz="2400" dirty="0" smtClean="0"/>
              <a:t>Говоря о том, что Белые </a:t>
            </a:r>
            <a:r>
              <a:rPr lang="ru-RU" sz="2400" dirty="0" smtClean="0"/>
              <a:t>игры </a:t>
            </a:r>
            <a:r>
              <a:rPr lang="ru-RU" sz="2400" dirty="0" smtClean="0"/>
              <a:t>состоялись в 1924 году в </a:t>
            </a:r>
            <a:r>
              <a:rPr lang="ru-RU" sz="2400" dirty="0" err="1" smtClean="0"/>
              <a:t>Шамони</a:t>
            </a:r>
            <a:r>
              <a:rPr lang="ru-RU" sz="2400" dirty="0" smtClean="0"/>
              <a:t>, историки вступают в противоречие с юриспруденцией. Дело в том, что происходившее во Французских Альпах 75 лет назад официально называлось совсем иначе. «Неделя зимнего спорта, посвященная предстоящим Играм VIII Олимпиады в Париже» – вот так длинно именовались соревнования, на которые в январе-феврале 24-го года собралось 293 спортсмена из 16 стран. Впрочем, свидетельствуют документы, запросто могли бы и не собраться. По крайней мере, причин для этого было несколько.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2143116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ru-RU" dirty="0" smtClean="0"/>
              <a:t>Зимние олимпийские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    </a:t>
            </a:r>
            <a:r>
              <a:rPr lang="ru-RU" dirty="0" smtClean="0"/>
              <a:t> </a:t>
            </a:r>
            <a:r>
              <a:rPr lang="ru-RU" dirty="0" smtClean="0"/>
              <a:t>виды спорта.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571744"/>
            <a:ext cx="8143900" cy="3500462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По нынешним правилам МОК, зимний вид спорта может быть официально признан олимпийским, если он культивируется, минимум, в 50 странах на трех континентах, а соревнования в этом виде проходят как среди мужчин, так и женщин.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2643174" cy="60110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Лы́жные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го́нки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гонки на лыжах на определённую дистанцию по специально подготовленной трассе среди лиц определённой категории (возрастной, половой и т. д.). Относятся к циклическим видам спорта.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Picture 2" descr="C:\Users\user\Desktop\lyzhnyj-spor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714356"/>
            <a:ext cx="5173089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428604"/>
            <a:ext cx="3214710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Фристайл</a:t>
            </a:r>
            <a:endParaRPr lang="ru-RU" dirty="0"/>
          </a:p>
        </p:txBody>
      </p:sp>
      <p:pic>
        <p:nvPicPr>
          <p:cNvPr id="4" name="Picture 2" descr="M:\лыжи\img-48332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714488"/>
            <a:ext cx="4857784" cy="442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14356"/>
            <a:ext cx="7072330" cy="5500702"/>
          </a:xfrm>
        </p:spPr>
        <p:txBody>
          <a:bodyPr>
            <a:normAutofit fontScale="90000"/>
          </a:bodyPr>
          <a:lstStyle/>
          <a:p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Фриста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йл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англ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3100" i="1" dirty="0" err="1" smtClean="0">
                <a:latin typeface="Times New Roman" pitchFamily="18" charset="0"/>
                <a:cs typeface="Times New Roman" pitchFamily="18" charset="0"/>
              </a:rPr>
              <a:t>Freestyle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dirty="0" err="1" smtClean="0">
                <a:latin typeface="Times New Roman" pitchFamily="18" charset="0"/>
                <a:cs typeface="Times New Roman" pitchFamily="18" charset="0"/>
              </a:rPr>
              <a:t>skiing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вид лыжного спорта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сноубординга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состав фристайла входят лыжная акробатика,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ски-кросс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могул 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ньюскул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скиинг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Лыжный балет — одна из дисциплин фристайла, существовавшая до 1999 года, была исключена из программ официальных соревнований. Балет состоял из спуска по пологому склону под музыкальное сопровождение с демонстрацией элементов скольжения, шагов, вращений, прыжков.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0"/>
            <a:ext cx="5516702" cy="1785926"/>
          </a:xfrm>
        </p:spPr>
        <p:txBody>
          <a:bodyPr/>
          <a:lstStyle/>
          <a:p>
            <a:r>
              <a:rPr lang="ru-RU" dirty="0" smtClean="0"/>
              <a:t>Биатлон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143116"/>
            <a:ext cx="7929586" cy="4071966"/>
          </a:xfrm>
        </p:spPr>
        <p:txBody>
          <a:bodyPr>
            <a:normAutofit lnSpcReduction="10000"/>
          </a:bodyPr>
          <a:lstStyle/>
          <a:p>
            <a:r>
              <a:rPr lang="ru-RU" sz="2800" b="1" dirty="0" err="1" smtClean="0"/>
              <a:t>Биатло́н</a:t>
            </a:r>
            <a:r>
              <a:rPr lang="ru-RU" sz="2800" dirty="0" smtClean="0"/>
              <a:t> (от лат. </a:t>
            </a:r>
            <a:r>
              <a:rPr lang="la-Latn" sz="2800" i="1" dirty="0" smtClean="0"/>
              <a:t>Bis</a:t>
            </a:r>
            <a:r>
              <a:rPr lang="ru-RU" sz="2800" i="1" dirty="0" smtClean="0"/>
              <a:t> </a:t>
            </a:r>
            <a:r>
              <a:rPr lang="ru-RU" sz="2800" dirty="0" smtClean="0"/>
              <a:t>— состязание, борьба) — зимний олимпийский вид спорта, сочетающий лыжную гонку со стрельбой из винтовки. Биатлон наиболее популярен в Германии, России, Австрии, Норвегии и Швеции. C 1993 года и по настоящее время официальные международные соревнования по биатлону, включая Кубок мира и Чемпионаты мира, проходят под эгидой Международного союза биатлонистов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704088"/>
            <a:ext cx="5757874" cy="1143000"/>
          </a:xfrm>
        </p:spPr>
        <p:txBody>
          <a:bodyPr/>
          <a:lstStyle/>
          <a:p>
            <a:r>
              <a:rPr lang="ru-RU" dirty="0" smtClean="0"/>
              <a:t>Биатлон</a:t>
            </a:r>
            <a:endParaRPr lang="ru-RU" dirty="0"/>
          </a:p>
        </p:txBody>
      </p:sp>
      <p:pic>
        <p:nvPicPr>
          <p:cNvPr id="4" name="Содержимое 3" descr="http://upload.wikimedia.org/wikipedia/commons/thumb/8/8c/Biathlon-Weltcup_2006_Antholz_1.jpg/250px-Biathlon-Weltcup_2006_Antholz_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2976" y="1928802"/>
            <a:ext cx="6571013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307</Words>
  <Application>Microsoft Office PowerPoint</Application>
  <PresentationFormat>Экран (4:3)</PresentationFormat>
  <Paragraphs>34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  Виды зимних олимпийских игр</vt:lpstr>
      <vt:lpstr>    История возрождения</vt:lpstr>
      <vt:lpstr>   Первые олимпийские                 игры</vt:lpstr>
      <vt:lpstr>    Зимние олимпийские           виды спорта.</vt:lpstr>
      <vt:lpstr>Лы́жные го́нки — гонки на лыжах на определённую дистанцию по специально подготовленной трассе среди лиц определённой категории (возрастной, половой и т. д.). Относятся к циклическим видам спорта. </vt:lpstr>
      <vt:lpstr>Фристайл</vt:lpstr>
      <vt:lpstr>Фриста́йл (англ. Freestyle skiing) — вид лыжного спорта, сноубординга. В состав фристайла входят лыжная акробатика, ски-кросс, могул и ньюскул скиинг. Лыжный балет — одна из дисциплин фристайла, существовавшая до 1999 года, была исключена из программ официальных соревнований. Балет состоял из спуска по пологому склону под музыкальное сопровождение с демонстрацией элементов скольжения, шагов, вращений, прыжков. </vt:lpstr>
      <vt:lpstr>Биатлон</vt:lpstr>
      <vt:lpstr>Биатлон</vt:lpstr>
      <vt:lpstr>Фигурное катание</vt:lpstr>
      <vt:lpstr>Слайд 11</vt:lpstr>
      <vt:lpstr>Конькобежный спорт</vt:lpstr>
      <vt:lpstr>Слайд 13</vt:lpstr>
      <vt:lpstr>Бобслей</vt:lpstr>
      <vt:lpstr>Слайд 15</vt:lpstr>
      <vt:lpstr>Скелетон</vt:lpstr>
      <vt:lpstr>Слайд 17</vt:lpstr>
      <vt:lpstr>Хоккей с шайбой</vt:lpstr>
      <vt:lpstr>Слайд 19</vt:lpstr>
      <vt:lpstr>Керлинг</vt:lpstr>
      <vt:lpstr>Слайд 21</vt:lpstr>
      <vt:lpstr>       Сноубординг</vt:lpstr>
      <vt:lpstr>Слайд 23</vt:lpstr>
      <vt:lpstr>Материалы представленны с сайтов: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олимпийские игры</dc:title>
  <dc:creator>user</dc:creator>
  <cp:lastModifiedBy>Admin</cp:lastModifiedBy>
  <cp:revision>10</cp:revision>
  <dcterms:created xsi:type="dcterms:W3CDTF">2013-12-10T14:05:06Z</dcterms:created>
  <dcterms:modified xsi:type="dcterms:W3CDTF">2013-12-17T16:25:21Z</dcterms:modified>
</cp:coreProperties>
</file>